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9" r:id="rId8"/>
    <p:sldId id="27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41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5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50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6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7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4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08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0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3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69FCD-6C94-441F-BD2D-EE97D43A75C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8DAFE-1027-4E91-ADC7-FFE501FE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lar pattern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027D415F-CD9C-204B-5608-C6F13B473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5457" b="6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8000" b="1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FFFFFF"/>
                </a:solidFill>
              </a:rPr>
              <a:t>Elearning website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3200" b="1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FFFFFF"/>
                </a:solidFill>
              </a:rPr>
              <a:t>B2111957 – Phan Trung Thuận</a:t>
            </a:r>
          </a:p>
          <a:p>
            <a:r>
              <a:rPr lang="en-US" sz="3200" b="1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FFFFFF"/>
                </a:solidFill>
              </a:rPr>
              <a:t>B2105670 – Dương Minh Khang</a:t>
            </a:r>
          </a:p>
        </p:txBody>
      </p:sp>
    </p:spTree>
    <p:extLst>
      <p:ext uri="{BB962C8B-B14F-4D97-AF65-F5344CB8AC3E}">
        <p14:creationId xmlns:p14="http://schemas.microsoft.com/office/powerpoint/2010/main" val="390825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878"/>
            <a:ext cx="12192000" cy="736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5976"/>
            <a:ext cx="11210925" cy="744836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Interfaces – Create cell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719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33588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11E2945-0637-FD86-CC3B-B880EECD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93" y="1127760"/>
            <a:ext cx="8034014" cy="55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8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878"/>
            <a:ext cx="12192000" cy="736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5976"/>
            <a:ext cx="11210925" cy="744836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Interfaces – Homework report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719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33588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FFB737B-7F4B-C1BE-F287-3C8C2CE52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3" y="1376413"/>
            <a:ext cx="11385608" cy="50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1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933" y="598332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3F3F3F"/>
                </a:solidFill>
              </a:rPr>
              <a:t>Functionalities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3062" y="2888250"/>
            <a:ext cx="3541204" cy="2959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/>
              <a:t>Student:</a:t>
            </a:r>
          </a:p>
          <a:p>
            <a:r>
              <a:rPr lang="en-US" sz="2000"/>
              <a:t>Login / Sign out</a:t>
            </a:r>
          </a:p>
          <a:p>
            <a:r>
              <a:rPr lang="en-US" sz="2000"/>
              <a:t>Search class</a:t>
            </a:r>
          </a:p>
          <a:p>
            <a:r>
              <a:rPr lang="en-US" sz="2000"/>
              <a:t>Join / Leave class</a:t>
            </a:r>
          </a:p>
          <a:p>
            <a:r>
              <a:rPr lang="en-US" sz="2000"/>
              <a:t>Upload homework file(s)</a:t>
            </a:r>
          </a:p>
          <a:p>
            <a:endParaRPr lang="en-US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292607" y="1988744"/>
            <a:ext cx="5353966" cy="437995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000"/>
              <a:t>Instructor:</a:t>
            </a:r>
          </a:p>
          <a:p>
            <a:r>
              <a:rPr lang="en-US" sz="2000"/>
              <a:t>Login / Sign out</a:t>
            </a:r>
          </a:p>
          <a:p>
            <a:r>
              <a:rPr lang="en-US" sz="2000"/>
              <a:t>Search class</a:t>
            </a:r>
          </a:p>
          <a:p>
            <a:r>
              <a:rPr lang="en-US" sz="2000"/>
              <a:t>Create / Delete class</a:t>
            </a:r>
          </a:p>
          <a:p>
            <a:r>
              <a:rPr lang="en-US" sz="2000"/>
              <a:t>Rename class title</a:t>
            </a:r>
          </a:p>
          <a:p>
            <a:r>
              <a:rPr lang="en-US" sz="2000"/>
              <a:t>Create / Delete class’s cell</a:t>
            </a:r>
            <a:r>
              <a:rPr lang="en-US" sz="2000" baseline="30000"/>
              <a:t>*</a:t>
            </a:r>
            <a:endParaRPr lang="en-US" sz="2000"/>
          </a:p>
          <a:p>
            <a:r>
              <a:rPr lang="en-US" sz="2000"/>
              <a:t>Upload document file(s)</a:t>
            </a:r>
          </a:p>
          <a:p>
            <a:r>
              <a:rPr lang="en-US" sz="2000"/>
              <a:t>Edit homework’s expiration date</a:t>
            </a:r>
          </a:p>
          <a:p>
            <a:r>
              <a:rPr lang="en-US" sz="2000"/>
              <a:t>View homework report</a:t>
            </a:r>
          </a:p>
          <a:p>
            <a:r>
              <a:rPr lang="en-US" sz="2000"/>
              <a:t>Download / Download all student’s upload file(s)</a:t>
            </a:r>
          </a:p>
          <a:p>
            <a:r>
              <a:rPr lang="en-US" sz="2000"/>
              <a:t>Grade student’s homework</a:t>
            </a:r>
          </a:p>
          <a:p>
            <a:endParaRPr lang="en-US" sz="2000"/>
          </a:p>
        </p:txBody>
      </p:sp>
      <p:sp>
        <p:nvSpPr>
          <p:cNvPr id="4" name="TextBox 3"/>
          <p:cNvSpPr txBox="1"/>
          <p:nvPr/>
        </p:nvSpPr>
        <p:spPr>
          <a:xfrm>
            <a:off x="786727" y="6368703"/>
            <a:ext cx="997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*Note</a:t>
            </a:r>
            <a:r>
              <a:rPr lang="en-US" i="1"/>
              <a:t>: class’s cell </a:t>
            </a:r>
            <a:r>
              <a:rPr lang="en-US" i="1" dirty="0"/>
              <a:t>has 2 types, which are document cell and homework cell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74609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545517"/>
            <a:ext cx="5096934" cy="46691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/>
              <a:t>HTML, CSS, JS</a:t>
            </a:r>
          </a:p>
          <a:p>
            <a:r>
              <a:rPr lang="en-US" sz="2400"/>
              <a:t>HTML templates with JavaScript [1]</a:t>
            </a:r>
          </a:p>
          <a:p>
            <a:r>
              <a:rPr lang="en-US" sz="2400"/>
              <a:t>PHP, MySQL</a:t>
            </a:r>
          </a:p>
          <a:p>
            <a:r>
              <a:rPr lang="en-US" sz="2400"/>
              <a:t>Pagination</a:t>
            </a:r>
          </a:p>
          <a:p>
            <a:r>
              <a:rPr lang="en-US" sz="2400"/>
              <a:t>Cookie</a:t>
            </a:r>
          </a:p>
          <a:p>
            <a:r>
              <a:rPr lang="en-US" sz="2400"/>
              <a:t>File upload</a:t>
            </a:r>
          </a:p>
          <a:p>
            <a:r>
              <a:rPr lang="en-US" sz="2400"/>
              <a:t>Fetch API + Asynchronous Communication (async + await, promise)</a:t>
            </a:r>
          </a:p>
          <a:p>
            <a:r>
              <a:rPr lang="en-US" sz="2400"/>
              <a:t>JSZip (JavaScript library for handling .zip files) [2]</a:t>
            </a:r>
          </a:p>
          <a:p>
            <a:endParaRPr lang="en-US" sz="2400"/>
          </a:p>
          <a:p>
            <a:pPr marL="0"/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6256866" y="2010833"/>
            <a:ext cx="5096933" cy="416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/>
              <a:t>Reference: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/>
              <a:t>[1] https://gomakethings.com/html-templates-with-vanilla-javascript/#a-hybrid-approach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/>
              <a:t>[2] https://stuk.github.io/jszip/</a:t>
            </a:r>
          </a:p>
        </p:txBody>
      </p:sp>
    </p:spTree>
    <p:extLst>
      <p:ext uri="{BB962C8B-B14F-4D97-AF65-F5344CB8AC3E}">
        <p14:creationId xmlns:p14="http://schemas.microsoft.com/office/powerpoint/2010/main" val="880979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9154" y="1908133"/>
            <a:ext cx="2137312" cy="2549500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00" y="2114225"/>
            <a:ext cx="2205818" cy="213731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(CDM)</a:t>
            </a:r>
          </a:p>
        </p:txBody>
      </p:sp>
      <p:pic>
        <p:nvPicPr>
          <p:cNvPr id="7" name="Picture 6" descr="A diagram of a computer pro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4149" y="1179871"/>
            <a:ext cx="8912532" cy="4122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919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556" y="5381127"/>
            <a:ext cx="4284420" cy="839111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Database (LDM)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computer program&#10;&#10;Description automatically generated with medium confidenc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-2" b="2839"/>
          <a:stretch/>
        </p:blipFill>
        <p:spPr>
          <a:xfrm>
            <a:off x="620336" y="228600"/>
            <a:ext cx="10960206" cy="49209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3" r="4461" b="1"/>
          <a:stretch/>
        </p:blipFill>
        <p:spPr>
          <a:xfrm>
            <a:off x="1044760" y="1018972"/>
            <a:ext cx="10169154" cy="5720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878"/>
            <a:ext cx="12192000" cy="736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5976"/>
            <a:ext cx="11210925" cy="744836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Interfaces – Login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719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33588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99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878"/>
            <a:ext cx="12192000" cy="736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5976"/>
            <a:ext cx="11210925" cy="744836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Interfaces – Search class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719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33588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923520-79D5-B76D-E262-C38D03ADC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3" y="1270536"/>
            <a:ext cx="11659794" cy="50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52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878"/>
            <a:ext cx="12192000" cy="736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5976"/>
            <a:ext cx="11210925" cy="744836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Interfaces – Class (student)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719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33588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EDF3F48D-E51C-3F17-D554-A2458FD2A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954" y="1025002"/>
            <a:ext cx="11160846" cy="57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8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878"/>
            <a:ext cx="12192000" cy="736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5976"/>
            <a:ext cx="11210925" cy="744836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Interfaces – Class (instructor)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719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33588"/>
            <a:ext cx="12192000" cy="0"/>
          </a:xfrm>
          <a:prstGeom prst="line">
            <a:avLst/>
          </a:prstGeom>
          <a:ln w="41275">
            <a:solidFill>
              <a:schemeClr val="bg1">
                <a:lumMod val="7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9567327-ED35-BECF-6C3E-F2A60A8A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064582"/>
            <a:ext cx="11038618" cy="56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67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201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Elearning website</vt:lpstr>
      <vt:lpstr>Functionalities</vt:lpstr>
      <vt:lpstr>Technologies</vt:lpstr>
      <vt:lpstr>Database (CDM)</vt:lpstr>
      <vt:lpstr>Database (LDM)</vt:lpstr>
      <vt:lpstr>Interfaces – Login</vt:lpstr>
      <vt:lpstr>Interfaces – Search class</vt:lpstr>
      <vt:lpstr>Interfaces – Class (student)</vt:lpstr>
      <vt:lpstr>Interfaces – Class (instructor)</vt:lpstr>
      <vt:lpstr>Interfaces – Create cell</vt:lpstr>
      <vt:lpstr>Interfaces – Homework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Elearning</dc:title>
  <dc:creator>Duong Khang</dc:creator>
  <cp:lastModifiedBy>Thuận Phan</cp:lastModifiedBy>
  <cp:revision>52</cp:revision>
  <dcterms:created xsi:type="dcterms:W3CDTF">2024-05-06T09:07:21Z</dcterms:created>
  <dcterms:modified xsi:type="dcterms:W3CDTF">2024-05-06T14:04:59Z</dcterms:modified>
</cp:coreProperties>
</file>